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sldIdLst>
    <p:sldId id="256" r:id="rId2"/>
    <p:sldId id="260" r:id="rId3"/>
    <p:sldId id="257" r:id="rId4"/>
    <p:sldId id="258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oby lee" userId="c2b0b406bfa6151f" providerId="LiveId" clId="{D5C42F6F-AD65-4302-B458-9F21D75B8780}"/>
    <pc:docChg chg="undo custSel addSld delSld modSld sldOrd">
      <pc:chgData name="toby lee" userId="c2b0b406bfa6151f" providerId="LiveId" clId="{D5C42F6F-AD65-4302-B458-9F21D75B8780}" dt="2021-10-18T11:39:19.962" v="1006"/>
      <pc:docMkLst>
        <pc:docMk/>
      </pc:docMkLst>
      <pc:sldChg chg="del">
        <pc:chgData name="toby lee" userId="c2b0b406bfa6151f" providerId="LiveId" clId="{D5C42F6F-AD65-4302-B458-9F21D75B8780}" dt="2021-10-18T01:57:39.615" v="786" actId="47"/>
        <pc:sldMkLst>
          <pc:docMk/>
          <pc:sldMk cId="3861101793" sldId="259"/>
        </pc:sldMkLst>
      </pc:sldChg>
      <pc:sldChg chg="addSp modSp mod ord">
        <pc:chgData name="toby lee" userId="c2b0b406bfa6151f" providerId="LiveId" clId="{D5C42F6F-AD65-4302-B458-9F21D75B8780}" dt="2021-10-18T11:39:19.962" v="1006"/>
        <pc:sldMkLst>
          <pc:docMk/>
          <pc:sldMk cId="1024978849" sldId="260"/>
        </pc:sldMkLst>
        <pc:spChg chg="mod">
          <ac:chgData name="toby lee" userId="c2b0b406bfa6151f" providerId="LiveId" clId="{D5C42F6F-AD65-4302-B458-9F21D75B8780}" dt="2021-10-18T02:02:50.308" v="852" actId="20577"/>
          <ac:spMkLst>
            <pc:docMk/>
            <pc:sldMk cId="1024978849" sldId="260"/>
            <ac:spMk id="3" creationId="{6BAB2A27-EF9A-4725-B822-8040BD37250E}"/>
          </ac:spMkLst>
        </pc:spChg>
        <pc:picChg chg="mod">
          <ac:chgData name="toby lee" userId="c2b0b406bfa6151f" providerId="LiveId" clId="{D5C42F6F-AD65-4302-B458-9F21D75B8780}" dt="2021-10-18T02:02:23.486" v="803" actId="1076"/>
          <ac:picMkLst>
            <pc:docMk/>
            <pc:sldMk cId="1024978849" sldId="260"/>
            <ac:picMk id="5" creationId="{E0AED59B-3E3A-4133-BCB2-BEDCC86D4F96}"/>
          </ac:picMkLst>
        </pc:picChg>
        <pc:picChg chg="mod">
          <ac:chgData name="toby lee" userId="c2b0b406bfa6151f" providerId="LiveId" clId="{D5C42F6F-AD65-4302-B458-9F21D75B8780}" dt="2021-10-18T02:02:34.329" v="807" actId="1076"/>
          <ac:picMkLst>
            <pc:docMk/>
            <pc:sldMk cId="1024978849" sldId="260"/>
            <ac:picMk id="9" creationId="{7DE73BCC-6FDD-4786-9208-CA522DFAEC9B}"/>
          </ac:picMkLst>
        </pc:picChg>
        <pc:picChg chg="add mod">
          <ac:chgData name="toby lee" userId="c2b0b406bfa6151f" providerId="LiveId" clId="{D5C42F6F-AD65-4302-B458-9F21D75B8780}" dt="2021-10-18T02:02:30.859" v="806" actId="14100"/>
          <ac:picMkLst>
            <pc:docMk/>
            <pc:sldMk cId="1024978849" sldId="260"/>
            <ac:picMk id="11" creationId="{61E11D69-9B04-42D7-8586-B6F1B1E851E4}"/>
          </ac:picMkLst>
        </pc:picChg>
        <pc:picChg chg="add mod">
          <ac:chgData name="toby lee" userId="c2b0b406bfa6151f" providerId="LiveId" clId="{D5C42F6F-AD65-4302-B458-9F21D75B8780}" dt="2021-10-18T02:02:27.155" v="805" actId="1076"/>
          <ac:picMkLst>
            <pc:docMk/>
            <pc:sldMk cId="1024978849" sldId="260"/>
            <ac:picMk id="13" creationId="{977CB8F8-FAE5-4C6E-8717-BCC65D233E91}"/>
          </ac:picMkLst>
        </pc:picChg>
      </pc:sldChg>
      <pc:sldChg chg="modSp new mod">
        <pc:chgData name="toby lee" userId="c2b0b406bfa6151f" providerId="LiveId" clId="{D5C42F6F-AD65-4302-B458-9F21D75B8780}" dt="2021-10-18T11:25:42.489" v="1004" actId="15"/>
        <pc:sldMkLst>
          <pc:docMk/>
          <pc:sldMk cId="3342645289" sldId="261"/>
        </pc:sldMkLst>
        <pc:spChg chg="mod">
          <ac:chgData name="toby lee" userId="c2b0b406bfa6151f" providerId="LiveId" clId="{D5C42F6F-AD65-4302-B458-9F21D75B8780}" dt="2021-10-18T01:46:58.446" v="11" actId="20577"/>
          <ac:spMkLst>
            <pc:docMk/>
            <pc:sldMk cId="3342645289" sldId="261"/>
            <ac:spMk id="2" creationId="{7432E011-324F-42BF-82D9-C4FEC288B0D6}"/>
          </ac:spMkLst>
        </pc:spChg>
        <pc:spChg chg="mod">
          <ac:chgData name="toby lee" userId="c2b0b406bfa6151f" providerId="LiveId" clId="{D5C42F6F-AD65-4302-B458-9F21D75B8780}" dt="2021-10-18T11:25:42.489" v="1004" actId="15"/>
          <ac:spMkLst>
            <pc:docMk/>
            <pc:sldMk cId="3342645289" sldId="261"/>
            <ac:spMk id="3" creationId="{B7CD49DA-E166-423C-953C-975C1AA69AE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777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477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162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40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6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1458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484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419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408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37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40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10/18/2021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0389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05" r:id="rId6"/>
    <p:sldLayoutId id="2147483701" r:id="rId7"/>
    <p:sldLayoutId id="2147483702" r:id="rId8"/>
    <p:sldLayoutId id="2147483703" r:id="rId9"/>
    <p:sldLayoutId id="2147483704" r:id="rId10"/>
    <p:sldLayoutId id="2147483706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ines and dots connected representing a network">
            <a:extLst>
              <a:ext uri="{FF2B5EF4-FFF2-40B4-BE49-F238E27FC236}">
                <a16:creationId xmlns:a16="http://schemas.microsoft.com/office/drawing/2014/main" id="{5F827CDF-9D4F-45C5-B8E2-4A527B25D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E7AC35-E96C-4FBF-93FB-424C27A856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Autofit/>
          </a:bodyPr>
          <a:lstStyle/>
          <a:p>
            <a:r>
              <a:rPr lang="en-US" sz="2400" dirty="0">
                <a:latin typeface="Open Sans" panose="020B0606030504020204" pitchFamily="34" charset="0"/>
              </a:rPr>
              <a:t>Development of machine learning models to process Electronic Health Records – Explainable Models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796D7D-3175-4BB8-9B63-55C81B20C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447491"/>
          </a:xfrm>
        </p:spPr>
        <p:txBody>
          <a:bodyPr>
            <a:normAutofit/>
          </a:bodyPr>
          <a:lstStyle/>
          <a:p>
            <a:r>
              <a:rPr lang="en-GB" dirty="0"/>
              <a:t>Week 3 Meeting, 17/10/2021</a:t>
            </a:r>
            <a:endParaRPr lang="en-US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5845331-155D-430F-AB81-55004E4FBBF2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2387600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6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sz="44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213C8DA8-C17E-43E4-9D09-D50339AEAB74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 cap="all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411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D8EB7-6DEC-4091-AD32-F127FCEEF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WhAT</a:t>
            </a:r>
            <a:r>
              <a:rPr lang="en-GB" dirty="0"/>
              <a:t> I have done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B2A27-EF9A-4725-B822-8040BD372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561" y="333934"/>
            <a:ext cx="11029615" cy="3634486"/>
          </a:xfrm>
        </p:spPr>
        <p:txBody>
          <a:bodyPr/>
          <a:lstStyle/>
          <a:p>
            <a:r>
              <a:rPr lang="en-GB" dirty="0"/>
              <a:t>Watched the week 2 videos from module 1 and some in module 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AED59B-3E3A-4133-BCB2-BEDCC86D4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222" y="2480234"/>
            <a:ext cx="3231609" cy="1800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A606F-2010-4CCC-BEC2-75F672BC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24" y="2540305"/>
            <a:ext cx="3173909" cy="17773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E73BCC-6FDD-4786-9208-CA522DFAE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124" y="4483682"/>
            <a:ext cx="3231609" cy="18364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E11D69-9B04-42D7-8586-B6F1B1E85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3320" y="2447207"/>
            <a:ext cx="3231609" cy="18222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77CB8F8-FAE5-4C6E-8717-BCC65D233E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222" y="4483682"/>
            <a:ext cx="3276526" cy="18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78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E5E25-972B-42B1-BE58-50B3EAE8D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 have done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94A75-7D8F-47B4-AD2B-8B4CE9CCE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347" y="490064"/>
            <a:ext cx="11029615" cy="3634486"/>
          </a:xfrm>
        </p:spPr>
        <p:txBody>
          <a:bodyPr/>
          <a:lstStyle/>
          <a:p>
            <a:r>
              <a:rPr lang="en-GB" dirty="0"/>
              <a:t>Tried accessing the data on Google Cloud and AWS</a:t>
            </a:r>
            <a:endParaRPr lang="en-US" dirty="0"/>
          </a:p>
        </p:txBody>
      </p:sp>
      <p:pic>
        <p:nvPicPr>
          <p:cNvPr id="4" name="Picture 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3D029C6-BB4E-4EE5-A8B5-D25336BBB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85"/>
          <a:stretch/>
        </p:blipFill>
        <p:spPr bwMode="auto">
          <a:xfrm>
            <a:off x="819168" y="3086060"/>
            <a:ext cx="4943524" cy="25011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B766EE6A-ADEE-409D-A5C8-C89760F45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12" y="3086060"/>
            <a:ext cx="5159196" cy="2339828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F77DC6E8-697D-4410-B4C9-52727B019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33382" y="3966139"/>
            <a:ext cx="835959" cy="8359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F3AF77-65AC-4EDB-8A40-1444B6995351}"/>
              </a:ext>
            </a:extLst>
          </p:cNvPr>
          <p:cNvSpPr txBox="1"/>
          <p:nvPr/>
        </p:nvSpPr>
        <p:spPr>
          <a:xfrm>
            <a:off x="2464121" y="2638381"/>
            <a:ext cx="229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Google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5F1C4F-AC10-4405-8D11-511B21501E5B}"/>
              </a:ext>
            </a:extLst>
          </p:cNvPr>
          <p:cNvSpPr txBox="1"/>
          <p:nvPr/>
        </p:nvSpPr>
        <p:spPr>
          <a:xfrm>
            <a:off x="8469594" y="2638381"/>
            <a:ext cx="229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AWS</a:t>
            </a:r>
            <a:endParaRPr lang="en-US" dirty="0"/>
          </a:p>
        </p:txBody>
      </p:sp>
      <p:pic>
        <p:nvPicPr>
          <p:cNvPr id="11" name="Graphic 10" descr="Close with solid fill">
            <a:extLst>
              <a:ext uri="{FF2B5EF4-FFF2-40B4-BE49-F238E27FC236}">
                <a16:creationId xmlns:a16="http://schemas.microsoft.com/office/drawing/2014/main" id="{D2E155DD-D27C-4FA1-AD50-A16DFF6BA5F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02170" y="3745697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AEA86CD-AD06-4507-A9F9-D1A74052E651}"/>
              </a:ext>
            </a:extLst>
          </p:cNvPr>
          <p:cNvSpPr txBox="1"/>
          <p:nvPr/>
        </p:nvSpPr>
        <p:spPr>
          <a:xfrm>
            <a:off x="7720946" y="5723647"/>
            <a:ext cx="3191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Not enough cloud space error?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284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3097D-1D07-4B03-91E5-C42C0A889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 have done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4B11-DFD3-4823-B539-4CAA94BE8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680" y="760835"/>
            <a:ext cx="11029615" cy="3634486"/>
          </a:xfrm>
        </p:spPr>
        <p:txBody>
          <a:bodyPr/>
          <a:lstStyle/>
          <a:p>
            <a:r>
              <a:rPr lang="en-GB" dirty="0"/>
              <a:t>Got access to the data through Google Big query</a:t>
            </a:r>
          </a:p>
          <a:p>
            <a:r>
              <a:rPr lang="en-GB" dirty="0"/>
              <a:t>Checked out and followed the Tutorial to familiarize myself with the data</a:t>
            </a:r>
            <a:endParaRPr lang="en-US" dirty="0"/>
          </a:p>
        </p:txBody>
      </p:sp>
      <p:pic>
        <p:nvPicPr>
          <p:cNvPr id="4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E39F2F9-E802-4D9C-86AF-EA5D2688A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67" y="3343674"/>
            <a:ext cx="5360373" cy="2753491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491BB9D-7358-48B1-AAE5-E3CBA186E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97" y="3343674"/>
            <a:ext cx="5635833" cy="2753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14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E011-324F-42BF-82D9-C4FEC288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D49DA-E166-423C-953C-975C1AA69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How will I carry out ML on the data? Convert the data into an array and process it in a .</a:t>
            </a:r>
            <a:r>
              <a:rPr lang="en-GB" dirty="0" err="1"/>
              <a:t>pynib</a:t>
            </a:r>
            <a:r>
              <a:rPr lang="en-GB" dirty="0"/>
              <a:t> file? </a:t>
            </a:r>
          </a:p>
          <a:p>
            <a:pPr lvl="1"/>
            <a:r>
              <a:rPr lang="en-GB" dirty="0"/>
              <a:t>Will this be covered in later weeks?</a:t>
            </a:r>
          </a:p>
          <a:p>
            <a:pPr lvl="1"/>
            <a:r>
              <a:rPr lang="en-GB" dirty="0"/>
              <a:t>How do we export the query results and turn them into data used in machine learning?</a:t>
            </a:r>
          </a:p>
          <a:p>
            <a:pPr lvl="1"/>
            <a:r>
              <a:rPr lang="en-GB" dirty="0"/>
              <a:t>Ex. Extracting all the charted events for each patient into a numpy array?</a:t>
            </a:r>
          </a:p>
          <a:p>
            <a:r>
              <a:rPr lang="en-GB" dirty="0"/>
              <a:t>What will the end product be like?</a:t>
            </a:r>
          </a:p>
          <a:p>
            <a:pPr lvl="1"/>
            <a:r>
              <a:rPr lang="en-GB" dirty="0"/>
              <a:t>An application that takes in a health record then processes it to predict mortality rate?</a:t>
            </a:r>
          </a:p>
          <a:p>
            <a:pPr lvl="1"/>
            <a:r>
              <a:rPr lang="en-GB" dirty="0"/>
              <a:t>A report on the findings of what affects the mortality rate the most?</a:t>
            </a:r>
          </a:p>
          <a:p>
            <a:pPr lvl="1"/>
            <a:r>
              <a:rPr lang="en-GB" dirty="0"/>
              <a:t>Is it flexible?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6452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">
      <a:dk1>
        <a:srgbClr val="000000"/>
      </a:dk1>
      <a:lt1>
        <a:srgbClr val="FFFFFF"/>
      </a:lt1>
      <a:dk2>
        <a:srgbClr val="153A63"/>
      </a:dk2>
      <a:lt2>
        <a:srgbClr val="DBEFF9"/>
      </a:lt2>
      <a:accent1>
        <a:srgbClr val="0F6FC6"/>
      </a:accent1>
      <a:accent2>
        <a:srgbClr val="009DD9"/>
      </a:accent2>
      <a:accent3>
        <a:srgbClr val="09B8C0"/>
      </a:accent3>
      <a:accent4>
        <a:srgbClr val="0EBC8C"/>
      </a:accent4>
      <a:accent5>
        <a:srgbClr val="71B959"/>
      </a:accent5>
      <a:accent6>
        <a:srgbClr val="96B042"/>
      </a:accent6>
      <a:hlink>
        <a:srgbClr val="C37400"/>
      </a:hlink>
      <a:folHlink>
        <a:srgbClr val="4F908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189</Words>
  <Application>Microsoft Office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Gill Sans MT</vt:lpstr>
      <vt:lpstr>Open Sans</vt:lpstr>
      <vt:lpstr>Wingdings 2</vt:lpstr>
      <vt:lpstr>DividendVTI</vt:lpstr>
      <vt:lpstr>Development of machine learning models to process Electronic Health Records – Explainable Models</vt:lpstr>
      <vt:lpstr>WhAT I have done</vt:lpstr>
      <vt:lpstr>What I have done</vt:lpstr>
      <vt:lpstr>What I have done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machine learning models to process Electronic Health Records – Explainable Models</dc:title>
  <dc:creator>toby lee</dc:creator>
  <cp:lastModifiedBy>toby lee</cp:lastModifiedBy>
  <cp:revision>1</cp:revision>
  <dcterms:created xsi:type="dcterms:W3CDTF">2021-10-17T19:57:15Z</dcterms:created>
  <dcterms:modified xsi:type="dcterms:W3CDTF">2021-10-18T11:39:48Z</dcterms:modified>
</cp:coreProperties>
</file>